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324" r:id="rId3"/>
    <p:sldId id="330" r:id="rId4"/>
    <p:sldId id="333" r:id="rId5"/>
    <p:sldId id="334" r:id="rId6"/>
    <p:sldId id="335" r:id="rId7"/>
    <p:sldId id="332" r:id="rId8"/>
  </p:sldIdLst>
  <p:sldSz cx="12192000" cy="6858000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50"/>
    <p:restoredTop sz="94694"/>
  </p:normalViewPr>
  <p:slideViewPr>
    <p:cSldViewPr snapToGrid="0">
      <p:cViewPr varScale="1">
        <p:scale>
          <a:sx n="112" d="100"/>
          <a:sy n="112" d="100"/>
        </p:scale>
        <p:origin x="22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8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4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9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5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C46B8-B508-A84D-AFB0-77701B25376D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clouds and text&#10;&#10;Description automatically generated">
            <a:extLst>
              <a:ext uri="{FF2B5EF4-FFF2-40B4-BE49-F238E27FC236}">
                <a16:creationId xmlns:a16="http://schemas.microsoft.com/office/drawing/2014/main" id="{F48CBD87-15D4-ADE9-E202-1EFAE90F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3EB89B0-193A-33E6-8F9B-5633A9293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076" y="4794076"/>
            <a:ext cx="2063924" cy="2063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91C07F-232E-2D20-2FB5-C2CF59EB5E1B}"/>
              </a:ext>
            </a:extLst>
          </p:cNvPr>
          <p:cNvSpPr txBox="1"/>
          <p:nvPr/>
        </p:nvSpPr>
        <p:spPr>
          <a:xfrm>
            <a:off x="0" y="5192486"/>
            <a:ext cx="10224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“COME OVER… AND HELP US”</a:t>
            </a:r>
          </a:p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16</a:t>
            </a:r>
          </a:p>
        </p:txBody>
      </p:sp>
    </p:spTree>
    <p:extLst>
      <p:ext uri="{BB962C8B-B14F-4D97-AF65-F5344CB8AC3E}">
        <p14:creationId xmlns:p14="http://schemas.microsoft.com/office/powerpoint/2010/main" val="281411525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0284385C-5599-DE8A-26ED-4822E576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900"/>
            <a:ext cx="12188952" cy="54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90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43D14-2364-58FA-ABD7-AF139ED6A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5424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B09F0-7C8C-F4D6-12C7-1FB2EFB47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3" b="110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5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F9CD8-1A78-CBCD-F885-167191E8D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9425D4-88A5-C6AB-4BD4-7512435D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ECFEF0-CC22-5F7C-2133-D306E315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35" b="9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0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42168-413C-4595-4769-280CD27E1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1DED1-FFA0-19D0-3A67-21DDC3679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58" b="30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3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99353-2447-6157-03D7-A586FFA6B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clouds and text&#10;&#10;Description automatically generated">
            <a:extLst>
              <a:ext uri="{FF2B5EF4-FFF2-40B4-BE49-F238E27FC236}">
                <a16:creationId xmlns:a16="http://schemas.microsoft.com/office/drawing/2014/main" id="{1506809F-4B81-1D60-9C4F-3435EFE2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AC96BA6-1F32-E808-9A71-EF478694A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076" y="4794076"/>
            <a:ext cx="2063924" cy="2063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32C54-214F-A7DD-D71F-7FEDF86383BD}"/>
              </a:ext>
            </a:extLst>
          </p:cNvPr>
          <p:cNvSpPr txBox="1"/>
          <p:nvPr/>
        </p:nvSpPr>
        <p:spPr>
          <a:xfrm>
            <a:off x="0" y="5192486"/>
            <a:ext cx="10224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“COME OVER… AND HELP US”</a:t>
            </a:r>
          </a:p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16</a:t>
            </a:r>
          </a:p>
        </p:txBody>
      </p:sp>
    </p:spTree>
    <p:extLst>
      <p:ext uri="{BB962C8B-B14F-4D97-AF65-F5344CB8AC3E}">
        <p14:creationId xmlns:p14="http://schemas.microsoft.com/office/powerpoint/2010/main" val="216819888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985</TotalTime>
  <Words>20</Words>
  <Application>Microsoft Macintosh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 Light</vt:lpstr>
      <vt:lpstr>Arial</vt:lpstr>
      <vt:lpstr>Century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16</cp:revision>
  <dcterms:created xsi:type="dcterms:W3CDTF">2023-12-01T15:45:09Z</dcterms:created>
  <dcterms:modified xsi:type="dcterms:W3CDTF">2024-01-24T15:16:16Z</dcterms:modified>
</cp:coreProperties>
</file>