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8" r:id="rId4"/>
    <p:sldId id="259" r:id="rId5"/>
    <p:sldId id="262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5F41E-3E5E-4F94-9289-5687F9BD2A9C}" v="217" dt="2024-03-31T11:46:47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2EBE5-BAD5-48E8-9AD7-6C5CDCF30336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0A7F1-4DAA-4C9F-8877-7BD9E8C3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4BE5-6627-57B2-ECB1-8FA3BF406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475F5-ECC3-78A1-15AA-965325BA2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7B5-01CF-0554-BF91-B300FB4F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229C-91C7-DA83-5857-8561592B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8E2A8-6896-9C81-902C-9A848720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8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C0BB-2512-8D61-53F4-450CD5D3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5A948-95E5-2F95-EDC7-6EE7223D7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57067-A1FE-B952-C673-F5559D5A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4597-B477-7C80-7D7C-70EE022F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8B42-F9F4-B0B9-940A-9A758698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E8DE6-5E57-42D8-3E7E-56EA86F72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110E8-894E-B1AF-4C2F-73AAED91A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CB060-CF5F-7E6F-77D1-81F23E99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D8F24-7C39-9C70-9799-974AAC30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28FD6-32B8-282E-B610-02C0163FF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6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8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46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5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5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9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D6D4-D1D1-BDF5-FA34-6275AF48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A3F7-AB5A-0C3E-2395-1657A19E6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48997-023D-8D2F-0179-383EAF0E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5DE9-AE1C-C664-446E-F8CEF904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CF53-417A-D72C-54F9-5D01AD6D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8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6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9BF7-9C20-BD70-BB5C-25D4513D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AD618-2775-EEEC-AFED-836A65D76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0D46-575C-6CC9-26C8-2D5D63CF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6181B-29CA-476F-FF9E-EB035998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CF73D-7447-1B48-DD93-5F95911A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74CC-301E-8BBD-52B7-325F0B45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70FA2-DCC2-055A-54E3-2190B801A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0FBB7-4663-805F-B022-6DDBD6AB0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80500-A40D-CB02-5189-19042C3E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D1CF6-9D58-14CC-75D4-3C6AB6CD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9530C-7312-B0F3-F3E2-699508CD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F8C3-63BC-0870-BDC3-510A7C88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6481C-EA63-BCCC-50E8-3E9B1ED49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DA77F-53BD-A9C3-48AD-C2F86E35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2906D-2D29-6240-A652-29823816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707FB-E2AD-542B-1FBD-A8321FE44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BF687-D312-F311-3309-F5DDECE9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B340B-CDA2-1601-4FF6-CFCBA720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64A4C-63E2-0020-6225-3C6B2EE4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CC1A-013B-6715-829C-FCAEFC34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AC145-1CB6-DAAD-A4F9-559CAC03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3D8A3-1A42-064A-84B1-875B6984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5EF5D-75AB-0A75-85B3-A6F8292C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0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9855E-5C4C-2588-4722-00F919E4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73DFD-C46C-D62A-CDA4-89DDAC27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5E98B-55D7-0C56-C2D8-254EBD61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0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D7DC-90A1-E735-D788-C86E012F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431E-E5B6-67D9-4FDD-7AC7DF41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A6EA8-5580-76B8-8ABE-DCF84FC5B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30B31-1980-196B-0EA7-76D648A5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7B1C4-5478-1469-08B2-B0755494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CCEFD-AF4F-DC5C-F263-1DC10A7B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EE8E-6F2B-2768-0516-4DBF8235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F4EBC-3762-7D1A-64B9-E032B0BFE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4EEEE-5B1B-97A0-E608-03BF3B02E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DDD23-79E2-5F85-F8DD-5B79BC3A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243A8-272C-F526-2AC9-E2E15938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B2D4D-8677-80E9-EF60-99B3E397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8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0DF0A-C81C-A85A-76B6-0A313B1F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E156B-827B-F8D9-3D7B-69404B714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37FF7-CBEF-1B70-C752-57AD2E0E2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D32B3-16E9-37DE-FE95-9AB34DEC7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50718-3FFA-3C88-3B60-07297F411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CC0608-B169-45C3-8F39-DE0BF1FE2B74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D08836-EF02-4F36-8CB2-73F3423574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ople Gossip Stock Illustration - Download Image Now - Whispering, Gossip,  People - iStock">
            <a:extLst>
              <a:ext uri="{FF2B5EF4-FFF2-40B4-BE49-F238E27FC236}">
                <a16:creationId xmlns:a16="http://schemas.microsoft.com/office/drawing/2014/main" id="{76208EA7-F7C3-2565-EEAF-17527167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538"/>
            <a:ext cx="12191999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21BA45-0628-2F34-C997-42C782E4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14338"/>
            <a:ext cx="9144000" cy="984045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Gossip</a:t>
            </a:r>
          </a:p>
        </p:txBody>
      </p:sp>
    </p:spTree>
    <p:extLst>
      <p:ext uri="{BB962C8B-B14F-4D97-AF65-F5344CB8AC3E}">
        <p14:creationId xmlns:p14="http://schemas.microsoft.com/office/powerpoint/2010/main" val="2872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7BCFE-ED0D-E7A9-792D-F1252BB10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1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739B2D-5804-9EF9-E42D-A4BBAFED5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2863-01C0-5445-3402-1BFF6662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6" y="221302"/>
            <a:ext cx="4695773" cy="73250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         </a:t>
            </a:r>
            <a:r>
              <a:rPr lang="en-US" sz="6700" dirty="0">
                <a:latin typeface="Algerian" panose="04020705040A02060702" pitchFamily="82" charset="0"/>
              </a:rPr>
              <a:t>Gossip</a:t>
            </a:r>
            <a:endParaRPr lang="en-US" sz="48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AD439CA-9F0A-39E1-3121-F8634712E4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9031"/>
          <a:stretch>
            <a:fillRect/>
          </a:stretch>
        </p:blipFill>
        <p:spPr>
          <a:xfrm>
            <a:off x="0" y="1189703"/>
            <a:ext cx="5043948" cy="566829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7CC49-5C28-B332-2128-79ED59C9F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189703"/>
            <a:ext cx="5638800" cy="76691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Tattler- One who utters silly talk or nonsense, hence a prater or babbler. </a:t>
            </a:r>
            <a:endParaRPr lang="en-US" sz="36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4977D-09CB-F460-7B00-87A702E09F22}"/>
              </a:ext>
            </a:extLst>
          </p:cNvPr>
          <p:cNvSpPr txBox="1"/>
          <p:nvPr/>
        </p:nvSpPr>
        <p:spPr>
          <a:xfrm>
            <a:off x="6096000" y="4310278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Gossip is a big deal because it is a sin (Romans 1:29-32)!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D9A85-13C9-9D5B-0DC5-7665EB789BEA}"/>
              </a:ext>
            </a:extLst>
          </p:cNvPr>
          <p:cNvSpPr txBox="1"/>
          <p:nvPr/>
        </p:nvSpPr>
        <p:spPr>
          <a:xfrm>
            <a:off x="6096000" y="2290045"/>
            <a:ext cx="5638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asual or unconstrained conversation or reports about other people, typically involving details that are not confirmed as being true.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41B3-060F-A9ED-9353-84CEA7CD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harm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E8A84-EA39-1856-78C0-11D40BA1ED43}"/>
              </a:ext>
            </a:extLst>
          </p:cNvPr>
          <p:cNvSpPr txBox="1"/>
          <p:nvPr/>
        </p:nvSpPr>
        <p:spPr>
          <a:xfrm>
            <a:off x="3650225" y="2101675"/>
            <a:ext cx="85417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Proverbs 16:28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contrary person spreads conflict,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gossip separates close friends.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5A2BA-8222-7F2B-9641-3267BBD5B69A}"/>
              </a:ext>
            </a:extLst>
          </p:cNvPr>
          <p:cNvSpPr txBox="1"/>
          <p:nvPr/>
        </p:nvSpPr>
        <p:spPr>
          <a:xfrm>
            <a:off x="3650224" y="3343166"/>
            <a:ext cx="8465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alking about a situation with someone who is neither part of the problem nor the solution.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C1B16-EEFE-D187-3C69-C1C53C1386DD}"/>
              </a:ext>
            </a:extLst>
          </p:cNvPr>
          <p:cNvSpPr txBox="1"/>
          <p:nvPr/>
        </p:nvSpPr>
        <p:spPr>
          <a:xfrm>
            <a:off x="3650224" y="4681983"/>
            <a:ext cx="8219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all gossip are complete lies but can still be harmful (Mark 14:55-62).</a:t>
            </a:r>
          </a:p>
        </p:txBody>
      </p:sp>
    </p:spTree>
    <p:extLst>
      <p:ext uri="{BB962C8B-B14F-4D97-AF65-F5344CB8AC3E}">
        <p14:creationId xmlns:p14="http://schemas.microsoft.com/office/powerpoint/2010/main" val="39886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E48E-2333-5144-47C9-E128E128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is not so Broad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8CA1F-ED92-77A1-BEE4-33BD9B0A4BC5}"/>
              </a:ext>
            </a:extLst>
          </p:cNvPr>
          <p:cNvSpPr txBox="1"/>
          <p:nvPr/>
        </p:nvSpPr>
        <p:spPr>
          <a:xfrm>
            <a:off x="4572000" y="2330245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 believe talking about anyone, anytime, for any reason constitutes gossip.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D107D-BE6D-96F7-1437-81D479CCC841}"/>
              </a:ext>
            </a:extLst>
          </p:cNvPr>
          <p:cNvSpPr txBox="1"/>
          <p:nvPr/>
        </p:nvSpPr>
        <p:spPr>
          <a:xfrm>
            <a:off x="4572000" y="3438241"/>
            <a:ext cx="7325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1). Consider our intentions.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2). 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onsider the other person and how they feel about it.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3). 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onsider what is our gain from spreading that information.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3B33-9B32-6190-932E-6F586751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will hinder your reward in Heaven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8CC25-1704-124C-3534-16DDF30F4ED5}"/>
              </a:ext>
            </a:extLst>
          </p:cNvPr>
          <p:cNvSpPr txBox="1"/>
          <p:nvPr/>
        </p:nvSpPr>
        <p:spPr>
          <a:xfrm>
            <a:off x="4788310" y="2035277"/>
            <a:ext cx="74036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marR="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Reveals personal/confidential information.</a:t>
            </a:r>
          </a:p>
          <a:p>
            <a:pPr marR="0" lvl="2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Sees the bad in others, ignores the good.</a:t>
            </a:r>
          </a:p>
          <a:p>
            <a:pPr marR="0" lvl="2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marR="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Exaggerates statements, scenarios, situations.</a:t>
            </a:r>
          </a:p>
          <a:p>
            <a:pPr marR="0" lvl="2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marR="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Repeats all knowledge without discretion, Uses others to exact vengeance.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ED20-18E6-1D8B-A6C5-BD25ABCE466F}"/>
              </a:ext>
            </a:extLst>
          </p:cNvPr>
          <p:cNvSpPr txBox="1"/>
          <p:nvPr/>
        </p:nvSpPr>
        <p:spPr>
          <a:xfrm>
            <a:off x="4788310" y="4922570"/>
            <a:ext cx="7344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Everything you say is being recorded (Matthew 12:35-37)!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E6EEE-2E53-CC2A-8882-759696E7F512}"/>
              </a:ext>
            </a:extLst>
          </p:cNvPr>
          <p:cNvSpPr txBox="1"/>
          <p:nvPr/>
        </p:nvSpPr>
        <p:spPr>
          <a:xfrm>
            <a:off x="1135625" y="403354"/>
            <a:ext cx="99207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/>
            <a:r>
              <a:rPr lang="en-US" sz="120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GOSSIP Extinguishers </a:t>
            </a:r>
          </a:p>
          <a:p>
            <a:pPr marR="0" lvl="2"/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confidences (Proverbs 11:13).</a:t>
            </a:r>
          </a:p>
          <a:p>
            <a:pPr marL="1371600" marR="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Accentuate the positive (Philippians 4:8).</a:t>
            </a:r>
          </a:p>
          <a:p>
            <a:pPr marL="1371600" marR="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Speak accurately and with purity (Ephesians 4:15). </a:t>
            </a:r>
          </a:p>
          <a:p>
            <a:pPr marL="1371600" marR="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Avoid gossips (1 Corinthians 15:33). </a:t>
            </a:r>
          </a:p>
          <a:p>
            <a:pPr marL="1371600" marR="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prepared to respond constructively (John 8:7). </a:t>
            </a:r>
          </a:p>
          <a:p>
            <a:pPr marL="1371600" marR="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humility to apologize (James 5:16). </a:t>
            </a:r>
          </a:p>
          <a:p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257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Retrospect</vt:lpstr>
      <vt:lpstr>Gossip</vt:lpstr>
      <vt:lpstr>PowerPoint Presentation</vt:lpstr>
      <vt:lpstr>PowerPoint Presentation</vt:lpstr>
      <vt:lpstr>         Gossip</vt:lpstr>
      <vt:lpstr>Gossip harm others</vt:lpstr>
      <vt:lpstr>Gossip is not so Broad</vt:lpstr>
      <vt:lpstr>Gossip will hinder your reward in Heaven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Lookadoo</dc:creator>
  <cp:lastModifiedBy>Daniel Lookadoo</cp:lastModifiedBy>
  <cp:revision>3</cp:revision>
  <dcterms:created xsi:type="dcterms:W3CDTF">2024-03-29T14:04:11Z</dcterms:created>
  <dcterms:modified xsi:type="dcterms:W3CDTF">2024-03-31T20:54:02Z</dcterms:modified>
</cp:coreProperties>
</file>