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0" r:id="rId3"/>
    <p:sldId id="268" r:id="rId4"/>
    <p:sldId id="271" r:id="rId5"/>
    <p:sldId id="272" r:id="rId6"/>
    <p:sldId id="273" r:id="rId7"/>
    <p:sldId id="274" r:id="rId8"/>
    <p:sldId id="275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102" d="100"/>
          <a:sy n="102" d="100"/>
        </p:scale>
        <p:origin x="1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4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9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3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6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3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1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3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0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1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1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9815-BC19-A342-852B-163DD32C54C3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64872-17F4-F540-A56C-01EDD6FD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34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254DDCEC-43BF-831F-C5C9-2B17E25AC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9AAC67C-A4A8-8476-A6E9-74BE3122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476" y="4951718"/>
            <a:ext cx="1905000" cy="190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8E4CD-158A-9267-4961-B58B9381C735}"/>
              </a:ext>
            </a:extLst>
          </p:cNvPr>
          <p:cNvSpPr txBox="1"/>
          <p:nvPr/>
        </p:nvSpPr>
        <p:spPr>
          <a:xfrm>
            <a:off x="2253506" y="5581052"/>
            <a:ext cx="7678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EECD7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CHAPTER 12</a:t>
            </a:r>
          </a:p>
        </p:txBody>
      </p:sp>
    </p:spTree>
    <p:extLst>
      <p:ext uri="{BB962C8B-B14F-4D97-AF65-F5344CB8AC3E}">
        <p14:creationId xmlns:p14="http://schemas.microsoft.com/office/powerpoint/2010/main" val="277126801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wall with a red stripe&#10;&#10;Description automatically generated">
            <a:extLst>
              <a:ext uri="{FF2B5EF4-FFF2-40B4-BE49-F238E27FC236}">
                <a16:creationId xmlns:a16="http://schemas.microsoft.com/office/drawing/2014/main" id="{FFA57756-1D21-F4EF-4339-56A35860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6441F-0F1B-5061-8447-18D8073C3141}"/>
              </a:ext>
            </a:extLst>
          </p:cNvPr>
          <p:cNvSpPr txBox="1"/>
          <p:nvPr/>
        </p:nvSpPr>
        <p:spPr>
          <a:xfrm>
            <a:off x="206435" y="547892"/>
            <a:ext cx="868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EECD7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11.27-32, Family of </a:t>
            </a:r>
            <a:r>
              <a:rPr lang="en-US" sz="3600" b="1" dirty="0" err="1">
                <a:solidFill>
                  <a:srgbClr val="FEECD7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Terah</a:t>
            </a:r>
            <a:endParaRPr lang="en-US" sz="3600" b="1" dirty="0">
              <a:solidFill>
                <a:srgbClr val="FEECD7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49D0B5-DFEE-99E3-7C68-53CFAC14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6" y="1329602"/>
            <a:ext cx="10845348" cy="53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2 4">
            <a:extLst>
              <a:ext uri="{FF2B5EF4-FFF2-40B4-BE49-F238E27FC236}">
                <a16:creationId xmlns:a16="http://schemas.microsoft.com/office/drawing/2014/main" id="{9DFBAFD5-97D8-E4F4-4F39-2931C4F32DDC}"/>
              </a:ext>
            </a:extLst>
          </p:cNvPr>
          <p:cNvSpPr/>
          <p:nvPr/>
        </p:nvSpPr>
        <p:spPr>
          <a:xfrm>
            <a:off x="670278" y="3428998"/>
            <a:ext cx="4752225" cy="3293620"/>
          </a:xfrm>
          <a:prstGeom prst="borderCallout2">
            <a:avLst>
              <a:gd name="adj1" fmla="val 20742"/>
              <a:gd name="adj2" fmla="val 100207"/>
              <a:gd name="adj3" fmla="val 47934"/>
              <a:gd name="adj4" fmla="val 108458"/>
              <a:gd name="adj5" fmla="val 79341"/>
              <a:gd name="adj6" fmla="val 189962"/>
            </a:avLst>
          </a:prstGeom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5A8FD2-CDFA-962D-42A3-FC3F99F19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02" y="3428999"/>
            <a:ext cx="4752225" cy="32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5100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wall with a red stripe&#10;&#10;Description automatically generated">
            <a:extLst>
              <a:ext uri="{FF2B5EF4-FFF2-40B4-BE49-F238E27FC236}">
                <a16:creationId xmlns:a16="http://schemas.microsoft.com/office/drawing/2014/main" id="{FFA57756-1D21-F4EF-4339-56A35860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6441F-0F1B-5061-8447-18D8073C3141}"/>
              </a:ext>
            </a:extLst>
          </p:cNvPr>
          <p:cNvSpPr txBox="1"/>
          <p:nvPr/>
        </p:nvSpPr>
        <p:spPr>
          <a:xfrm>
            <a:off x="206435" y="547892"/>
            <a:ext cx="868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EECD7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12.1-3, Promises to Abram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2CB07-FC15-F289-D2C9-95A0882B969C}"/>
              </a:ext>
            </a:extLst>
          </p:cNvPr>
          <p:cNvSpPr txBox="1"/>
          <p:nvPr/>
        </p:nvSpPr>
        <p:spPr>
          <a:xfrm>
            <a:off x="3028" y="1845362"/>
            <a:ext cx="121889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Genesis 12:1–3 (ESV) </a:t>
            </a:r>
          </a:p>
          <a:p>
            <a:pPr algn="ctr"/>
            <a:r>
              <a:rPr lang="en-US" sz="3200" baseline="30000" dirty="0">
                <a:latin typeface="Century Gothic" panose="020B0502020202020204" pitchFamily="34" charset="0"/>
              </a:rPr>
              <a:t>1</a:t>
            </a:r>
            <a:r>
              <a:rPr lang="en-US" sz="3200" dirty="0">
                <a:latin typeface="Century Gothic" panose="020B0502020202020204" pitchFamily="34" charset="0"/>
              </a:rPr>
              <a:t> Now the Lord said to Abram, “Go from your country and your kindred and your father’s house to the land that I will show you. </a:t>
            </a:r>
            <a:r>
              <a:rPr lang="en-US" sz="3200" baseline="30000" dirty="0">
                <a:latin typeface="Century Gothic" panose="020B0502020202020204" pitchFamily="34" charset="0"/>
              </a:rPr>
              <a:t>2</a:t>
            </a:r>
            <a:r>
              <a:rPr lang="en-US" sz="3200" dirty="0">
                <a:latin typeface="Century Gothic" panose="020B0502020202020204" pitchFamily="34" charset="0"/>
              </a:rPr>
              <a:t> And I will make of you a great nation, and I will bless you and make your name great, so that you will be a blessing. </a:t>
            </a:r>
            <a:r>
              <a:rPr lang="en-US" sz="3200" baseline="30000" dirty="0">
                <a:latin typeface="Century Gothic" panose="020B0502020202020204" pitchFamily="34" charset="0"/>
              </a:rPr>
              <a:t>3</a:t>
            </a:r>
            <a:r>
              <a:rPr lang="en-US" sz="3200" dirty="0">
                <a:latin typeface="Century Gothic" panose="020B0502020202020204" pitchFamily="34" charset="0"/>
              </a:rPr>
              <a:t> I will bless those who bless you, and him who dishonors you I will curse, and in you all the families of the earth shall be blessed.” </a:t>
            </a:r>
          </a:p>
        </p:txBody>
      </p:sp>
    </p:spTree>
    <p:extLst>
      <p:ext uri="{BB962C8B-B14F-4D97-AF65-F5344CB8AC3E}">
        <p14:creationId xmlns:p14="http://schemas.microsoft.com/office/powerpoint/2010/main" val="351813737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wall with a red stripe&#10;&#10;Description automatically generated">
            <a:extLst>
              <a:ext uri="{FF2B5EF4-FFF2-40B4-BE49-F238E27FC236}">
                <a16:creationId xmlns:a16="http://schemas.microsoft.com/office/drawing/2014/main" id="{FFA57756-1D21-F4EF-4339-56A35860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6441F-0F1B-5061-8447-18D8073C3141}"/>
              </a:ext>
            </a:extLst>
          </p:cNvPr>
          <p:cNvSpPr txBox="1"/>
          <p:nvPr/>
        </p:nvSpPr>
        <p:spPr>
          <a:xfrm>
            <a:off x="206435" y="547892"/>
            <a:ext cx="868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EECD7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12.1-3, Promises to Abram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2CB07-FC15-F289-D2C9-95A0882B969C}"/>
              </a:ext>
            </a:extLst>
          </p:cNvPr>
          <p:cNvSpPr txBox="1"/>
          <p:nvPr/>
        </p:nvSpPr>
        <p:spPr>
          <a:xfrm>
            <a:off x="858981" y="2177871"/>
            <a:ext cx="1047403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200" dirty="0">
                <a:latin typeface="Century Gothic" panose="020B0502020202020204" pitchFamily="34" charset="0"/>
              </a:rPr>
              <a:t>His descendants would become a great nation (Exodus 1.7).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200" dirty="0">
                <a:latin typeface="Century Gothic" panose="020B0502020202020204" pitchFamily="34" charset="0"/>
              </a:rPr>
              <a:t>His descendants would inherit the land God showed to Abraham (vs. 7; Joshua 21.43).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200" dirty="0">
                <a:latin typeface="Century Gothic" panose="020B0502020202020204" pitchFamily="34" charset="0"/>
              </a:rPr>
              <a:t>Abraham’s offspring would indeed bless all families of the earth (Galatians 3.8,16).</a:t>
            </a:r>
          </a:p>
        </p:txBody>
      </p:sp>
    </p:spTree>
    <p:extLst>
      <p:ext uri="{BB962C8B-B14F-4D97-AF65-F5344CB8AC3E}">
        <p14:creationId xmlns:p14="http://schemas.microsoft.com/office/powerpoint/2010/main" val="2345038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wall with a red stripe&#10;&#10;Description automatically generated">
            <a:extLst>
              <a:ext uri="{FF2B5EF4-FFF2-40B4-BE49-F238E27FC236}">
                <a16:creationId xmlns:a16="http://schemas.microsoft.com/office/drawing/2014/main" id="{FFA57756-1D21-F4EF-4339-56A35860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6441F-0F1B-5061-8447-18D8073C3141}"/>
              </a:ext>
            </a:extLst>
          </p:cNvPr>
          <p:cNvSpPr txBox="1"/>
          <p:nvPr/>
        </p:nvSpPr>
        <p:spPr>
          <a:xfrm>
            <a:off x="206435" y="547892"/>
            <a:ext cx="868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EECD7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12.1-3, Promises to Abram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2CB07-FC15-F289-D2C9-95A0882B969C}"/>
              </a:ext>
            </a:extLst>
          </p:cNvPr>
          <p:cNvSpPr txBox="1"/>
          <p:nvPr/>
        </p:nvSpPr>
        <p:spPr>
          <a:xfrm>
            <a:off x="3028" y="2397948"/>
            <a:ext cx="121889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Galatians 3:8 (ESV) </a:t>
            </a:r>
          </a:p>
          <a:p>
            <a:pPr algn="ctr"/>
            <a:r>
              <a:rPr lang="en-US" sz="3200" baseline="30000" dirty="0">
                <a:latin typeface="Century Gothic" panose="020B0502020202020204" pitchFamily="34" charset="0"/>
              </a:rPr>
              <a:t>8</a:t>
            </a:r>
            <a:r>
              <a:rPr lang="en-US" sz="3200" dirty="0">
                <a:latin typeface="Century Gothic" panose="020B0502020202020204" pitchFamily="34" charset="0"/>
              </a:rPr>
              <a:t> And the Scripture, foreseeing that God would justify the Gentiles by faith, preached the gospel beforehand to Abraham, saying, “In you shall all the nations be blessed.” </a:t>
            </a:r>
          </a:p>
        </p:txBody>
      </p:sp>
    </p:spTree>
    <p:extLst>
      <p:ext uri="{BB962C8B-B14F-4D97-AF65-F5344CB8AC3E}">
        <p14:creationId xmlns:p14="http://schemas.microsoft.com/office/powerpoint/2010/main" val="21611318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wall with a red stripe&#10;&#10;Description automatically generated">
            <a:extLst>
              <a:ext uri="{FF2B5EF4-FFF2-40B4-BE49-F238E27FC236}">
                <a16:creationId xmlns:a16="http://schemas.microsoft.com/office/drawing/2014/main" id="{FFA57756-1D21-F4EF-4339-56A35860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6441F-0F1B-5061-8447-18D8073C3141}"/>
              </a:ext>
            </a:extLst>
          </p:cNvPr>
          <p:cNvSpPr txBox="1"/>
          <p:nvPr/>
        </p:nvSpPr>
        <p:spPr>
          <a:xfrm>
            <a:off x="206435" y="547892"/>
            <a:ext cx="868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EECD7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12.1-3, Promises to Abram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2CB07-FC15-F289-D2C9-95A0882B969C}"/>
              </a:ext>
            </a:extLst>
          </p:cNvPr>
          <p:cNvSpPr txBox="1"/>
          <p:nvPr/>
        </p:nvSpPr>
        <p:spPr>
          <a:xfrm>
            <a:off x="0" y="2101065"/>
            <a:ext cx="121889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Galatians 3:26–29 (ESV) </a:t>
            </a:r>
          </a:p>
          <a:p>
            <a:pPr algn="ctr"/>
            <a:r>
              <a:rPr lang="en-US" sz="3200" baseline="30000" dirty="0">
                <a:latin typeface="Century Gothic" panose="020B0502020202020204" pitchFamily="34" charset="0"/>
              </a:rPr>
              <a:t>26</a:t>
            </a:r>
            <a:r>
              <a:rPr lang="en-US" sz="3200" dirty="0">
                <a:latin typeface="Century Gothic" panose="020B0502020202020204" pitchFamily="34" charset="0"/>
              </a:rPr>
              <a:t> for in Christ Jesus you are all sons of God, through faith. </a:t>
            </a:r>
            <a:r>
              <a:rPr lang="en-US" sz="3200" baseline="30000" dirty="0">
                <a:latin typeface="Century Gothic" panose="020B0502020202020204" pitchFamily="34" charset="0"/>
              </a:rPr>
              <a:t>27</a:t>
            </a:r>
            <a:r>
              <a:rPr lang="en-US" sz="3200" dirty="0">
                <a:latin typeface="Century Gothic" panose="020B0502020202020204" pitchFamily="34" charset="0"/>
              </a:rPr>
              <a:t> For as many of you as were baptized into Christ have put on Christ. </a:t>
            </a:r>
            <a:r>
              <a:rPr lang="en-US" sz="3200" baseline="30000" dirty="0">
                <a:latin typeface="Century Gothic" panose="020B0502020202020204" pitchFamily="34" charset="0"/>
              </a:rPr>
              <a:t>28</a:t>
            </a:r>
            <a:r>
              <a:rPr lang="en-US" sz="3200" dirty="0">
                <a:latin typeface="Century Gothic" panose="020B0502020202020204" pitchFamily="34" charset="0"/>
              </a:rPr>
              <a:t> There is neither Jew nor Greek, there is neither slave nor free, there is no male and female, for you are all one in Christ Jesus. </a:t>
            </a:r>
            <a:r>
              <a:rPr lang="en-US" sz="3200" baseline="30000" dirty="0">
                <a:latin typeface="Century Gothic" panose="020B0502020202020204" pitchFamily="34" charset="0"/>
              </a:rPr>
              <a:t>29</a:t>
            </a:r>
            <a:r>
              <a:rPr lang="en-US" sz="3200" dirty="0">
                <a:latin typeface="Century Gothic" panose="020B0502020202020204" pitchFamily="34" charset="0"/>
              </a:rPr>
              <a:t> And if you are Christ’s, then you are Abraham’s offspring, heirs according to promise. </a:t>
            </a:r>
          </a:p>
        </p:txBody>
      </p:sp>
    </p:spTree>
    <p:extLst>
      <p:ext uri="{BB962C8B-B14F-4D97-AF65-F5344CB8AC3E}">
        <p14:creationId xmlns:p14="http://schemas.microsoft.com/office/powerpoint/2010/main" val="311533843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wall with a red stripe&#10;&#10;Description automatically generated">
            <a:extLst>
              <a:ext uri="{FF2B5EF4-FFF2-40B4-BE49-F238E27FC236}">
                <a16:creationId xmlns:a16="http://schemas.microsoft.com/office/drawing/2014/main" id="{FFA57756-1D21-F4EF-4339-56A35860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6441F-0F1B-5061-8447-18D8073C3141}"/>
              </a:ext>
            </a:extLst>
          </p:cNvPr>
          <p:cNvSpPr txBox="1"/>
          <p:nvPr/>
        </p:nvSpPr>
        <p:spPr>
          <a:xfrm>
            <a:off x="206435" y="547892"/>
            <a:ext cx="868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EECD7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12.4-9, Journey to Canaan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C4915-4F23-B06F-66F4-2A0D15339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58"/>
            <a:ext cx="9979922" cy="5613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34BCB-09E3-9C1D-EB9F-322C52771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736" y="3261664"/>
            <a:ext cx="5340263" cy="35713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16D92D-ABFE-1E0A-D260-D46FFAB8F0F0}"/>
              </a:ext>
            </a:extLst>
          </p:cNvPr>
          <p:cNvCxnSpPr/>
          <p:nvPr/>
        </p:nvCxnSpPr>
        <p:spPr>
          <a:xfrm>
            <a:off x="5411244" y="5336088"/>
            <a:ext cx="1453019" cy="68893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91451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wall with a red stripe&#10;&#10;Description automatically generated">
            <a:extLst>
              <a:ext uri="{FF2B5EF4-FFF2-40B4-BE49-F238E27FC236}">
                <a16:creationId xmlns:a16="http://schemas.microsoft.com/office/drawing/2014/main" id="{FFA57756-1D21-F4EF-4339-56A35860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6441F-0F1B-5061-8447-18D8073C3141}"/>
              </a:ext>
            </a:extLst>
          </p:cNvPr>
          <p:cNvSpPr txBox="1"/>
          <p:nvPr/>
        </p:nvSpPr>
        <p:spPr>
          <a:xfrm>
            <a:off x="206435" y="547892"/>
            <a:ext cx="868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EECD7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12.10-20, Faith Tested in Egypt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D6227-E9A5-258F-814B-6E86D2B94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039" y="1194223"/>
            <a:ext cx="9979922" cy="56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3184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254DDCEC-43BF-831F-C5C9-2B17E25AC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9AAC67C-A4A8-8476-A6E9-74BE3122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476" y="495171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6539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132</TotalTime>
  <Words>300</Words>
  <Application>Microsoft Macintosh PowerPoint</Application>
  <PresentationFormat>Widescreen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Futura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11</cp:revision>
  <dcterms:created xsi:type="dcterms:W3CDTF">2024-03-01T15:11:52Z</dcterms:created>
  <dcterms:modified xsi:type="dcterms:W3CDTF">2024-04-02T18:47:23Z</dcterms:modified>
</cp:coreProperties>
</file>